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Relationship Id="rId20" Type="http://schemas.openxmlformats.org/officeDocument/2006/relationships/image" Target="../media/image317.png"/><Relationship Id="rId21" Type="http://schemas.openxmlformats.org/officeDocument/2006/relationships/image" Target="../media/image31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7" Type="http://schemas.openxmlformats.org/officeDocument/2006/relationships/image" Target="../media/image33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png"/><Relationship Id="rId21" Type="http://schemas.openxmlformats.org/officeDocument/2006/relationships/image" Target="../media/image16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779467"/>
            <a:ext cx="6356761" cy="5050068"/>
            <a:chOff x="9142857" y="3779467"/>
            <a:chExt cx="6356761" cy="5050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3779467"/>
              <a:ext cx="6356761" cy="5050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8099" y="410058"/>
            <a:ext cx="6356761" cy="5455073"/>
            <a:chOff x="11628099" y="410058"/>
            <a:chExt cx="6356761" cy="54550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8099" y="410058"/>
              <a:ext cx="6356761" cy="54550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41765" y="1943637"/>
            <a:ext cx="4632358" cy="4112414"/>
            <a:chOff x="10041765" y="1943637"/>
            <a:chExt cx="4632358" cy="41124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8747" y="200590"/>
              <a:ext cx="9264715" cy="822482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1765" y="1943637"/>
              <a:ext cx="4632358" cy="41124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70366" y="4502453"/>
            <a:ext cx="4632358" cy="4112414"/>
            <a:chOff x="14470366" y="4502453"/>
            <a:chExt cx="4632358" cy="41124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70366" y="4502453"/>
              <a:ext cx="4632358" cy="41124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70366" y="-687048"/>
            <a:ext cx="4632358" cy="4112414"/>
            <a:chOff x="14470366" y="-687048"/>
            <a:chExt cx="4632358" cy="41124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70366" y="-687048"/>
              <a:ext cx="4632358" cy="41124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22095" y="5248847"/>
            <a:ext cx="1090240" cy="1090240"/>
            <a:chOff x="10622095" y="5248847"/>
            <a:chExt cx="1090240" cy="10902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3590" y="4922320"/>
              <a:ext cx="2180480" cy="218048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22095" y="5248847"/>
              <a:ext cx="1090240" cy="10902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001" y="2687211"/>
            <a:ext cx="28571" cy="298239"/>
            <a:chOff x="1638001" y="2687211"/>
            <a:chExt cx="28571" cy="2982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8001" y="2687211"/>
              <a:ext cx="28571" cy="29823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61802" y="7163014"/>
            <a:ext cx="1053489" cy="204409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0663" y="2568907"/>
            <a:ext cx="1862381" cy="603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0374" y="2856101"/>
            <a:ext cx="8858690" cy="183756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4488" y="4082872"/>
            <a:ext cx="5504110" cy="19120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774558" y="5483962"/>
            <a:ext cx="747218" cy="667101"/>
            <a:chOff x="10774558" y="5483962"/>
            <a:chExt cx="747218" cy="6671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74558" y="5483962"/>
              <a:ext cx="747218" cy="667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7001" y="9694620"/>
            <a:ext cx="886730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82632" y="1735905"/>
            <a:ext cx="5897437" cy="28571"/>
            <a:chOff x="14082632" y="1735905"/>
            <a:chExt cx="5897437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4082632" y="1735905"/>
              <a:ext cx="589743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72591" y="4698909"/>
            <a:ext cx="114286" cy="114286"/>
            <a:chOff x="16972591" y="4698909"/>
            <a:chExt cx="114286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6972591" y="4698909"/>
              <a:ext cx="114286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46204" y="1547692"/>
            <a:ext cx="13256842" cy="6736133"/>
            <a:chOff x="2446204" y="1547692"/>
            <a:chExt cx="13256842" cy="67361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46204" y="1547692"/>
              <a:ext cx="13256842" cy="673613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86375" y="8724870"/>
            <a:ext cx="6313718" cy="4836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06543" y="8382101"/>
            <a:ext cx="3105387" cy="5290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94" y="9694620"/>
            <a:ext cx="1039882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6836" y="1804649"/>
            <a:ext cx="15152042" cy="7168810"/>
            <a:chOff x="1566836" y="1804649"/>
            <a:chExt cx="15152042" cy="7168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6836" y="1804649"/>
              <a:ext cx="15152042" cy="71688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41545" y="4052631"/>
            <a:ext cx="5432685" cy="348912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1547" y="3405019"/>
            <a:ext cx="2006628" cy="7468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978530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7313" y="1804649"/>
            <a:ext cx="15511088" cy="7173878"/>
            <a:chOff x="1387313" y="1804649"/>
            <a:chExt cx="15511088" cy="71738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7313" y="1804649"/>
              <a:ext cx="15511088" cy="71738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2544" y="4616735"/>
            <a:ext cx="5539461" cy="27076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2544" y="4129814"/>
            <a:ext cx="1648441" cy="7062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58378" y="9694620"/>
            <a:ext cx="1020882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23152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40826" y="1804649"/>
            <a:ext cx="13604063" cy="6232361"/>
            <a:chOff x="2340826" y="1804649"/>
            <a:chExt cx="13604063" cy="62323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0826" y="1804649"/>
              <a:ext cx="13604063" cy="62323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29306" y="7979869"/>
            <a:ext cx="8596699" cy="13609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60829" y="7468549"/>
            <a:ext cx="1988413" cy="7062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1029120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94728" y="1918311"/>
            <a:ext cx="14496258" cy="7356851"/>
            <a:chOff x="1894728" y="1918311"/>
            <a:chExt cx="14496258" cy="73568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4728" y="1918311"/>
              <a:ext cx="14496258" cy="73568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02859" y="4543497"/>
            <a:ext cx="4881041" cy="27076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02829" y="4056574"/>
            <a:ext cx="2386537" cy="6635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16986" y="9694620"/>
            <a:ext cx="1035768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98369" y="2039528"/>
            <a:ext cx="13688976" cy="5997483"/>
            <a:chOff x="2298369" y="2039528"/>
            <a:chExt cx="13688976" cy="59974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8369" y="2039528"/>
              <a:ext cx="13688976" cy="599748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93370" y="7979869"/>
            <a:ext cx="6654622" cy="13609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28573" y="7468549"/>
            <a:ext cx="2704070" cy="6635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1026606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75392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44654" y="1885258"/>
            <a:ext cx="12596406" cy="5740977"/>
            <a:chOff x="2844654" y="1885258"/>
            <a:chExt cx="12596406" cy="57409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4654" y="1885258"/>
              <a:ext cx="12596406" cy="57409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6134" y="8101271"/>
            <a:ext cx="8493670" cy="13609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97826" y="7569094"/>
            <a:ext cx="5269365" cy="7112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16986" y="9694620"/>
            <a:ext cx="1031187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0740" y="937804"/>
            <a:ext cx="2554575" cy="706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1297" y="1878071"/>
            <a:ext cx="10530745" cy="5638746"/>
            <a:chOff x="1361297" y="1878071"/>
            <a:chExt cx="10530745" cy="56387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1297" y="1878071"/>
              <a:ext cx="10530745" cy="5638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2042" y="2626154"/>
            <a:ext cx="6171429" cy="4142581"/>
            <a:chOff x="11892042" y="2626154"/>
            <a:chExt cx="6171429" cy="414258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892042" y="2626154"/>
              <a:ext cx="6171429" cy="2405042"/>
              <a:chOff x="11892042" y="2626154"/>
              <a:chExt cx="6171429" cy="240504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92042" y="2626154"/>
                <a:ext cx="6171429" cy="24050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892042" y="4930640"/>
              <a:ext cx="6171429" cy="1833277"/>
              <a:chOff x="11892042" y="4930640"/>
              <a:chExt cx="6171429" cy="18332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92042" y="4930640"/>
                <a:ext cx="6171429" cy="1833277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96135" y="8101268"/>
            <a:ext cx="8671556" cy="7428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97830" y="7569097"/>
            <a:ext cx="4183508" cy="7062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98242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1456471" cy="6111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1010349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8096" y="1451123"/>
            <a:ext cx="6985764" cy="4686722"/>
            <a:chOff x="1558096" y="1451123"/>
            <a:chExt cx="6985764" cy="46867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096" y="1451123"/>
              <a:ext cx="6985764" cy="4686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7142" y="1451123"/>
            <a:ext cx="6985764" cy="4686722"/>
            <a:chOff x="9737142" y="1451123"/>
            <a:chExt cx="6985764" cy="46867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7142" y="1451123"/>
              <a:ext cx="6985764" cy="46867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57296" y="7079973"/>
            <a:ext cx="4749528" cy="11220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44920" y="6576917"/>
            <a:ext cx="2649233" cy="5885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74303" y="7063832"/>
            <a:ext cx="4871538" cy="16616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78355" y="6576917"/>
            <a:ext cx="2278395" cy="5885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98242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1456471" cy="6111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1031873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57296" y="7079973"/>
            <a:ext cx="4749776" cy="11220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21236" y="6576916"/>
            <a:ext cx="2615843" cy="5885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84933" y="7012136"/>
            <a:ext cx="5175138" cy="5824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29472" y="6583836"/>
            <a:ext cx="2015557" cy="5885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8093" y="1451123"/>
            <a:ext cx="6985764" cy="4080469"/>
            <a:chOff x="1558093" y="1451123"/>
            <a:chExt cx="6985764" cy="40804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8093" y="1451123"/>
              <a:ext cx="6985764" cy="40804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7142" y="1451123"/>
            <a:ext cx="6985764" cy="4922503"/>
            <a:chOff x="9737142" y="1451123"/>
            <a:chExt cx="6985764" cy="49225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37142" y="1451123"/>
              <a:ext cx="6985764" cy="4922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1388" y="1199550"/>
            <a:ext cx="1532619" cy="5465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508" y="1592727"/>
            <a:ext cx="5331092" cy="14133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53227" y="1329342"/>
            <a:ext cx="28571" cy="298239"/>
            <a:chOff x="1753227" y="1329342"/>
            <a:chExt cx="28571" cy="298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3227" y="1329342"/>
              <a:ext cx="28571" cy="2982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1508" y="2436651"/>
            <a:ext cx="1893264" cy="14038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34842" y="3798742"/>
            <a:ext cx="1028571" cy="1028571"/>
            <a:chOff x="7634842" y="3798742"/>
            <a:chExt cx="1028571" cy="10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1141" y="3490685"/>
              <a:ext cx="2057143" cy="205714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34842" y="3798742"/>
              <a:ext cx="1028571" cy="10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47261" y="4258793"/>
            <a:ext cx="692185" cy="7268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59901" y="4302219"/>
            <a:ext cx="2262062" cy="7706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05607" y="4961988"/>
            <a:ext cx="2476607" cy="4663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47261" y="5844472"/>
            <a:ext cx="816499" cy="7268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59903" y="5887903"/>
            <a:ext cx="1616919" cy="6836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5607" y="6547674"/>
            <a:ext cx="2575731" cy="4663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47261" y="7512358"/>
            <a:ext cx="816499" cy="7268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59906" y="7555782"/>
            <a:ext cx="3003366" cy="7706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05607" y="8215560"/>
            <a:ext cx="3525102" cy="4663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73938" y="4258793"/>
            <a:ext cx="843833" cy="72686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86668" y="4302220"/>
            <a:ext cx="1616919" cy="68369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04477" y="4961991"/>
            <a:ext cx="3034464" cy="88641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573938" y="5844476"/>
            <a:ext cx="814442" cy="72686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186668" y="5887906"/>
            <a:ext cx="1617995" cy="6430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04477" y="6547677"/>
            <a:ext cx="2517569" cy="4258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56471" y="4010402"/>
            <a:ext cx="747218" cy="667101"/>
            <a:chOff x="7756471" y="4010402"/>
            <a:chExt cx="747218" cy="66710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56471" y="4010402"/>
              <a:ext cx="747218" cy="66710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227015" y="9694614"/>
            <a:ext cx="834072" cy="6078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90476" y="0"/>
            <a:ext cx="8895238" cy="4348369"/>
            <a:chOff x="9390476" y="0"/>
            <a:chExt cx="8895238" cy="434836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90476" y="0"/>
              <a:ext cx="8895238" cy="4348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77613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1461071" cy="5839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5572" y="9694620"/>
            <a:ext cx="1031187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04733" y="3798742"/>
            <a:ext cx="7142857" cy="35714"/>
            <a:chOff x="5004733" y="3798742"/>
            <a:chExt cx="7142857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4733" y="3798742"/>
              <a:ext cx="7142857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04733" y="4061095"/>
            <a:ext cx="2334678" cy="2283970"/>
            <a:chOff x="5004733" y="4061095"/>
            <a:chExt cx="2334678" cy="22839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4733" y="4061095"/>
              <a:ext cx="2334678" cy="228397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13623" y="4557342"/>
            <a:ext cx="926422" cy="5003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25541" y="4968852"/>
            <a:ext cx="4705634" cy="9730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04727" y="1274248"/>
            <a:ext cx="2334677" cy="2283969"/>
            <a:chOff x="5004727" y="1274248"/>
            <a:chExt cx="2334677" cy="22839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4727" y="1274248"/>
              <a:ext cx="2334677" cy="228396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23147" y="1333712"/>
            <a:ext cx="917822" cy="5815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25541" y="1769589"/>
            <a:ext cx="6492263" cy="18521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04733" y="6847942"/>
            <a:ext cx="2334678" cy="2283970"/>
            <a:chOff x="5004733" y="6847942"/>
            <a:chExt cx="2334678" cy="22839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04733" y="6847942"/>
              <a:ext cx="2334678" cy="228397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23214" y="7236233"/>
            <a:ext cx="917822" cy="5815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25541" y="7647741"/>
            <a:ext cx="6492263" cy="14125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04733" y="6577795"/>
            <a:ext cx="7142857" cy="35714"/>
            <a:chOff x="5004733" y="6577795"/>
            <a:chExt cx="7142857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04733" y="6577795"/>
              <a:ext cx="7142857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C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89693" y="8689899"/>
            <a:ext cx="1347254" cy="353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4454" y="4226379"/>
            <a:ext cx="6356761" cy="5050068"/>
            <a:chOff x="7864454" y="4226379"/>
            <a:chExt cx="6356761" cy="50500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4454" y="4226379"/>
              <a:ext cx="6356761" cy="5050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44131" y="410058"/>
            <a:ext cx="6356761" cy="5455073"/>
            <a:chOff x="12544131" y="410058"/>
            <a:chExt cx="6356761" cy="54550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4131" y="410058"/>
              <a:ext cx="6356761" cy="54550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1231" y="2344161"/>
            <a:ext cx="5801205" cy="5150068"/>
            <a:chOff x="10561231" y="2344161"/>
            <a:chExt cx="5801205" cy="51500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2806" y="161305"/>
              <a:ext cx="11602411" cy="1030013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61231" y="2344161"/>
              <a:ext cx="5801205" cy="51500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8273" y="6732020"/>
            <a:ext cx="1221759" cy="1221759"/>
            <a:chOff x="11208273" y="6732020"/>
            <a:chExt cx="1221759" cy="12217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6870" y="6366104"/>
              <a:ext cx="2443519" cy="244351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08273" y="6732020"/>
              <a:ext cx="1221759" cy="1221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46649" y="-250422"/>
            <a:ext cx="4317128" cy="3832566"/>
            <a:chOff x="15546649" y="-250422"/>
            <a:chExt cx="4317128" cy="38325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6649" y="-250422"/>
              <a:ext cx="4317128" cy="38325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46649" y="5995211"/>
            <a:ext cx="4317128" cy="3832566"/>
            <a:chOff x="15546649" y="5995211"/>
            <a:chExt cx="4317128" cy="38325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46649" y="5995211"/>
              <a:ext cx="4317128" cy="383256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02565" y="2476606"/>
            <a:ext cx="5276079" cy="28404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630025" y="6987812"/>
            <a:ext cx="378256" cy="710176"/>
            <a:chOff x="11630025" y="6987812"/>
            <a:chExt cx="378256" cy="7101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0025" y="6987812"/>
              <a:ext cx="378256" cy="7101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16986" y="9694620"/>
            <a:ext cx="1082235" cy="6078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C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89693" y="8689899"/>
            <a:ext cx="1347254" cy="353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4454" y="4226379"/>
            <a:ext cx="6356761" cy="5050068"/>
            <a:chOff x="7864454" y="4226379"/>
            <a:chExt cx="6356761" cy="50500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4454" y="4226379"/>
              <a:ext cx="6356761" cy="5050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44131" y="410058"/>
            <a:ext cx="6356761" cy="5455073"/>
            <a:chOff x="12544131" y="410058"/>
            <a:chExt cx="6356761" cy="54550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4131" y="410058"/>
              <a:ext cx="6356761" cy="54550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1231" y="2344161"/>
            <a:ext cx="5801205" cy="5150068"/>
            <a:chOff x="10561231" y="2344161"/>
            <a:chExt cx="5801205" cy="51500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2806" y="161305"/>
              <a:ext cx="11602411" cy="1030013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61231" y="2344161"/>
              <a:ext cx="5801205" cy="51500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8273" y="6732020"/>
            <a:ext cx="1221759" cy="1221759"/>
            <a:chOff x="11208273" y="6732020"/>
            <a:chExt cx="1221759" cy="12217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6870" y="6366104"/>
              <a:ext cx="2443519" cy="244351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08273" y="6732020"/>
              <a:ext cx="1221759" cy="1221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46649" y="-250422"/>
            <a:ext cx="4317128" cy="3832566"/>
            <a:chOff x="15546649" y="-250422"/>
            <a:chExt cx="4317128" cy="38325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6649" y="-250422"/>
              <a:ext cx="4317128" cy="38325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46649" y="5995211"/>
            <a:ext cx="4317128" cy="3832566"/>
            <a:chOff x="15546649" y="5995211"/>
            <a:chExt cx="4317128" cy="38325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46649" y="5995211"/>
              <a:ext cx="4317128" cy="383256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5073" y="2421701"/>
            <a:ext cx="8722781" cy="29787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45543" y="7009350"/>
            <a:ext cx="747218" cy="667101"/>
            <a:chOff x="11445543" y="7009350"/>
            <a:chExt cx="747218" cy="6671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45543" y="7009350"/>
              <a:ext cx="747218" cy="667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26398" y="2104705"/>
            <a:ext cx="13632918" cy="5638746"/>
            <a:chOff x="2326398" y="2104705"/>
            <a:chExt cx="13632918" cy="56387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6398" y="2104705"/>
              <a:ext cx="13632918" cy="56387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7705" y="1829481"/>
            <a:ext cx="3424883" cy="3355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17459" y="7860243"/>
            <a:ext cx="14132291" cy="9745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09006" y="656120"/>
            <a:ext cx="656709" cy="6436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1646" y="699546"/>
            <a:ext cx="2037738" cy="6923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27001" y="9694620"/>
            <a:ext cx="876425" cy="6078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9006" y="656120"/>
            <a:ext cx="656709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2506" y="2083439"/>
            <a:ext cx="2457299" cy="6875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7506" y="7046353"/>
            <a:ext cx="3500815" cy="1682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25886" y="3001306"/>
            <a:ext cx="4317128" cy="3832566"/>
            <a:chOff x="2025886" y="3001306"/>
            <a:chExt cx="4317128" cy="38325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5886" y="3001306"/>
              <a:ext cx="4317128" cy="38325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0916" y="2012097"/>
            <a:ext cx="2144795" cy="5892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90696" y="7110058"/>
            <a:ext cx="3565377" cy="12510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84293" y="2900658"/>
            <a:ext cx="4317128" cy="3832566"/>
            <a:chOff x="6984293" y="2900658"/>
            <a:chExt cx="4317128" cy="38325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84293" y="2900658"/>
              <a:ext cx="4317128" cy="383256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29335" y="2047773"/>
            <a:ext cx="2450995" cy="6955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44287" y="7010687"/>
            <a:ext cx="3360253" cy="12762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42701" y="2965639"/>
            <a:ext cx="4317128" cy="3832566"/>
            <a:chOff x="11942701" y="2965639"/>
            <a:chExt cx="4317128" cy="38325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42701" y="2965639"/>
              <a:ext cx="4317128" cy="383256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192810" y="9694620"/>
            <a:ext cx="884663" cy="6078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33305" y="1224451"/>
            <a:ext cx="1609352" cy="69956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21646" y="699546"/>
            <a:ext cx="2037738" cy="6923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2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1456471" cy="6111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08697" y="2043959"/>
            <a:ext cx="2420232" cy="6369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1792" y="7054658"/>
            <a:ext cx="2938053" cy="14761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25886" y="2950982"/>
            <a:ext cx="4317128" cy="3832566"/>
            <a:chOff x="2025886" y="2950982"/>
            <a:chExt cx="4317128" cy="38325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5886" y="2950982"/>
              <a:ext cx="4317128" cy="383256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67106" y="2043959"/>
            <a:ext cx="2424918" cy="6760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84968" y="7054658"/>
            <a:ext cx="3425005" cy="14761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84293" y="2950982"/>
            <a:ext cx="4317128" cy="3832566"/>
            <a:chOff x="6984293" y="2950982"/>
            <a:chExt cx="4317128" cy="38325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84293" y="2950982"/>
              <a:ext cx="4317128" cy="383256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25525" y="2043959"/>
            <a:ext cx="2420232" cy="6464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38573" y="7054658"/>
            <a:ext cx="2950415" cy="14761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42701" y="2950982"/>
            <a:ext cx="4317128" cy="3832566"/>
            <a:chOff x="11942701" y="2950982"/>
            <a:chExt cx="4317128" cy="38325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42701" y="2950982"/>
              <a:ext cx="4317128" cy="383256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227001" y="9694620"/>
            <a:ext cx="891301" cy="6078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7001" y="9694620"/>
            <a:ext cx="885587" cy="5338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7591" y="2633872"/>
            <a:ext cx="5158472" cy="993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25820" y="3184571"/>
            <a:ext cx="9288956" cy="5293706"/>
            <a:chOff x="8325820" y="3184571"/>
            <a:chExt cx="9288956" cy="52937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25820" y="3184571"/>
              <a:ext cx="9288956" cy="52937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20341" y="2403740"/>
            <a:ext cx="3122101" cy="6067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3906" y="3853652"/>
            <a:ext cx="6171429" cy="4624626"/>
            <a:chOff x="1313906" y="3853652"/>
            <a:chExt cx="6171429" cy="46246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3906" y="3853652"/>
              <a:ext cx="6171429" cy="462462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14810" y="1917777"/>
            <a:ext cx="2414805" cy="6923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7001" y="9694620"/>
            <a:ext cx="886730" cy="607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4059" y="1568626"/>
            <a:ext cx="2414805" cy="6111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9686" y="2463049"/>
            <a:ext cx="15535119" cy="5359616"/>
            <a:chOff x="1639686" y="2463049"/>
            <a:chExt cx="15535119" cy="53596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9686" y="2463049"/>
              <a:ext cx="15535119" cy="53596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81948" y="7859807"/>
            <a:ext cx="8774262" cy="11671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7001" y="9694620"/>
            <a:ext cx="865892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84814" y="9196563"/>
            <a:ext cx="12016113" cy="28571"/>
            <a:chOff x="10984814" y="9196563"/>
            <a:chExt cx="12016113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0984814" y="9196563"/>
              <a:ext cx="12016113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38545" y="3202793"/>
            <a:ext cx="114286" cy="114286"/>
            <a:chOff x="16938545" y="3202793"/>
            <a:chExt cx="114286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6938545" y="3202793"/>
              <a:ext cx="114286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73552" y="1464724"/>
            <a:ext cx="7071651" cy="3868609"/>
            <a:chOff x="2573552" y="1464724"/>
            <a:chExt cx="7071651" cy="38686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3552" y="1464724"/>
              <a:ext cx="7071651" cy="38686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73552" y="5789418"/>
            <a:ext cx="7071651" cy="3421431"/>
            <a:chOff x="2573552" y="5789418"/>
            <a:chExt cx="7071651" cy="34214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73552" y="5789418"/>
              <a:ext cx="7071651" cy="34214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38545" y="7412460"/>
            <a:ext cx="114286" cy="114286"/>
            <a:chOff x="16938545" y="7412460"/>
            <a:chExt cx="114286" cy="1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6938545" y="7412460"/>
              <a:ext cx="114286" cy="1142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66959" y="2345784"/>
            <a:ext cx="5641613" cy="265585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76483" y="1858866"/>
            <a:ext cx="4456166" cy="7112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76478" y="6324421"/>
            <a:ext cx="5571061" cy="27076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76483" y="5837509"/>
            <a:ext cx="3351242" cy="6635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9686" y="9407030"/>
            <a:ext cx="16660404" cy="47619"/>
            <a:chOff x="1639686" y="9407030"/>
            <a:chExt cx="1666040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86" y="9407030"/>
              <a:ext cx="1666040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0837" y="3774933"/>
            <a:ext cx="7654987" cy="47619"/>
            <a:chOff x="-2990837" y="3774933"/>
            <a:chExt cx="7654987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990837" y="3774933"/>
              <a:ext cx="7654987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39" y="7525690"/>
            <a:ext cx="104223" cy="104223"/>
            <a:chOff x="781439" y="7525690"/>
            <a:chExt cx="104223" cy="104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39" y="7525690"/>
              <a:ext cx="104223" cy="104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5221" y="9378834"/>
            <a:ext cx="104223" cy="104223"/>
            <a:chOff x="1615221" y="9378834"/>
            <a:chExt cx="104223" cy="104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221" y="9378834"/>
              <a:ext cx="104223" cy="10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227" y="845826"/>
            <a:ext cx="28571" cy="298239"/>
            <a:chOff x="1753227" y="845826"/>
            <a:chExt cx="28571" cy="298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227" y="845826"/>
              <a:ext cx="28571" cy="2982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05141" y="8705343"/>
            <a:ext cx="1316359" cy="353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525" y="656120"/>
            <a:ext cx="715871" cy="643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1649" y="699546"/>
            <a:ext cx="2705328" cy="69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7001" y="9694620"/>
            <a:ext cx="887416" cy="607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69417" y="6667925"/>
            <a:ext cx="16666667" cy="28571"/>
            <a:chOff x="8669417" y="6667925"/>
            <a:chExt cx="16666667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669417" y="6667925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53197" y="2999432"/>
            <a:ext cx="114286" cy="114286"/>
            <a:chOff x="16953197" y="2999432"/>
            <a:chExt cx="114286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6953197" y="2999432"/>
              <a:ext cx="114286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955132" y="7101056"/>
            <a:ext cx="114286" cy="114286"/>
            <a:chOff x="16955132" y="7101056"/>
            <a:chExt cx="114286" cy="1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6955132" y="7101056"/>
              <a:ext cx="114286" cy="1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91943" y="2710440"/>
            <a:ext cx="5351737" cy="14036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91943" y="1999047"/>
            <a:ext cx="5002013" cy="70622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91943" y="6522506"/>
            <a:ext cx="5775727" cy="206300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91943" y="5831510"/>
            <a:ext cx="5772613" cy="7062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73552" y="1409141"/>
            <a:ext cx="7090842" cy="3529709"/>
            <a:chOff x="2573552" y="1409141"/>
            <a:chExt cx="7090842" cy="35297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73552" y="1409141"/>
              <a:ext cx="7071651" cy="1653518"/>
              <a:chOff x="2573552" y="1409141"/>
              <a:chExt cx="7071651" cy="16535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573552" y="1409141"/>
                <a:ext cx="7071651" cy="16535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88204" y="3062660"/>
              <a:ext cx="7071651" cy="1871908"/>
              <a:chOff x="2588204" y="3062660"/>
              <a:chExt cx="7071651" cy="187190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588204" y="3062660"/>
                <a:ext cx="7071651" cy="187190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602856" y="5211870"/>
            <a:ext cx="7090842" cy="2414365"/>
            <a:chOff x="2602856" y="5211870"/>
            <a:chExt cx="7090842" cy="241436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02856" y="5211870"/>
              <a:ext cx="7090842" cy="24143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02856" y="7626235"/>
            <a:ext cx="7090842" cy="1692883"/>
            <a:chOff x="2602856" y="7626235"/>
            <a:chExt cx="7090842" cy="169288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02856" y="7626235"/>
              <a:ext cx="7090842" cy="1692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2022-12-15T12:31:23Z</dcterms:created>
  <dcterms:modified xsi:type="dcterms:W3CDTF">2022-12-15T12:31:23Z</dcterms:modified>
</cp:coreProperties>
</file>